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Relationship Id="rId19" Type="http://schemas.openxmlformats.org/officeDocument/2006/relationships/image" Target="../media/image320.png"/><Relationship Id="rId20" Type="http://schemas.openxmlformats.org/officeDocument/2006/relationships/image" Target="../media/image321.png"/><Relationship Id="rId21" Type="http://schemas.openxmlformats.org/officeDocument/2006/relationships/image" Target="../media/image322.png"/><Relationship Id="rId22" Type="http://schemas.openxmlformats.org/officeDocument/2006/relationships/image" Target="../media/image323.png"/><Relationship Id="rId23" Type="http://schemas.openxmlformats.org/officeDocument/2006/relationships/image" Target="../media/image324.png"/><Relationship Id="rId24" Type="http://schemas.openxmlformats.org/officeDocument/2006/relationships/image" Target="../media/image325.png"/><Relationship Id="rId25" Type="http://schemas.openxmlformats.org/officeDocument/2006/relationships/image" Target="../media/image326.png"/><Relationship Id="rId26" Type="http://schemas.openxmlformats.org/officeDocument/2006/relationships/image" Target="../media/image327.png"/><Relationship Id="rId27" Type="http://schemas.openxmlformats.org/officeDocument/2006/relationships/image" Target="../media/image328.png"/><Relationship Id="rId28" Type="http://schemas.openxmlformats.org/officeDocument/2006/relationships/image" Target="../media/image329.png"/><Relationship Id="rId29" Type="http://schemas.openxmlformats.org/officeDocument/2006/relationships/image" Target="../media/image330.png"/><Relationship Id="rId30" Type="http://schemas.openxmlformats.org/officeDocument/2006/relationships/image" Target="../media/image331.png"/><Relationship Id="rId31" Type="http://schemas.openxmlformats.org/officeDocument/2006/relationships/image" Target="../media/image332.png"/><Relationship Id="rId32" Type="http://schemas.openxmlformats.org/officeDocument/2006/relationships/image" Target="../media/image333.png"/><Relationship Id="rId33" Type="http://schemas.openxmlformats.org/officeDocument/2006/relationships/image" Target="../media/image334.png"/><Relationship Id="rId34" Type="http://schemas.openxmlformats.org/officeDocument/2006/relationships/image" Target="../media/image335.png"/><Relationship Id="rId35" Type="http://schemas.openxmlformats.org/officeDocument/2006/relationships/image" Target="../media/image33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Relationship Id="rId26" Type="http://schemas.openxmlformats.org/officeDocument/2006/relationships/image" Target="../media/image363.png"/><Relationship Id="rId27" Type="http://schemas.openxmlformats.org/officeDocument/2006/relationships/image" Target="../media/image364.png"/><Relationship Id="rId28" Type="http://schemas.openxmlformats.org/officeDocument/2006/relationships/image" Target="../media/image365.png"/><Relationship Id="rId29" Type="http://schemas.openxmlformats.org/officeDocument/2006/relationships/image" Target="../media/image366.png"/><Relationship Id="rId30" Type="http://schemas.openxmlformats.org/officeDocument/2006/relationships/image" Target="../media/image3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451" y="5113830"/>
            <a:ext cx="7608831" cy="1062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746" y="9575568"/>
            <a:ext cx="918302" cy="325054"/>
            <a:chOff x="594746" y="9575568"/>
            <a:chExt cx="918302" cy="325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46" y="9575568"/>
              <a:ext cx="918302" cy="325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665" y="1303411"/>
            <a:ext cx="6976234" cy="3915637"/>
            <a:chOff x="860665" y="1303411"/>
            <a:chExt cx="6976234" cy="39156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97870" y="-567553"/>
              <a:ext cx="13943349" cy="1037096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48864" y="2346566"/>
              <a:ext cx="288035" cy="216522"/>
              <a:chOff x="7548864" y="2346566"/>
              <a:chExt cx="288035" cy="2165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48864" y="2346566"/>
                <a:ext cx="288035" cy="21652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724176" y="-1114286"/>
            <a:ext cx="8197774" cy="11151164"/>
            <a:chOff x="10724176" y="-1114286"/>
            <a:chExt cx="8197774" cy="11151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724176" y="-1114286"/>
              <a:ext cx="8197774" cy="11151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1806" y="468897"/>
            <a:ext cx="6784697" cy="8302030"/>
            <a:chOff x="10551806" y="468897"/>
            <a:chExt cx="6784697" cy="83020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1806" y="468897"/>
              <a:ext cx="6784697" cy="8302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0403" y="579093"/>
            <a:ext cx="2514810" cy="2511654"/>
            <a:chOff x="6870403" y="579093"/>
            <a:chExt cx="2514810" cy="25116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204887" y="895850"/>
              <a:ext cx="1817693" cy="1878140"/>
              <a:chOff x="7204887" y="895850"/>
              <a:chExt cx="1817693" cy="18781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80000">
                <a:off x="7204887" y="895850"/>
                <a:ext cx="1817693" cy="18781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66097" y="1069379"/>
              <a:ext cx="1537868" cy="1537868"/>
              <a:chOff x="7366097" y="1069379"/>
              <a:chExt cx="1537868" cy="15378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80000">
                <a:off x="7366097" y="1069379"/>
                <a:ext cx="1537868" cy="15378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306084" y="928783"/>
              <a:ext cx="1766911" cy="1766911"/>
              <a:chOff x="7306084" y="928783"/>
              <a:chExt cx="1766911" cy="17669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80000">
                <a:off x="7306084" y="928783"/>
                <a:ext cx="1766911" cy="17669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2412795" y="1923380"/>
            <a:ext cx="1692325" cy="1036907"/>
            <a:chOff x="12412795" y="1923380"/>
            <a:chExt cx="1692325" cy="10369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0">
              <a:off x="12153621" y="1916577"/>
              <a:ext cx="2187643" cy="113553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991880" y="2431303"/>
              <a:ext cx="66461" cy="49960"/>
              <a:chOff x="13991880" y="2431303"/>
              <a:chExt cx="66461" cy="4996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600000">
                <a:off x="13991880" y="2431303"/>
                <a:ext cx="66461" cy="49960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97522" y="6632645"/>
            <a:ext cx="3823670" cy="2384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9" y="2739937"/>
            <a:ext cx="4106664" cy="880505"/>
            <a:chOff x="146669" y="2739937"/>
            <a:chExt cx="4106664" cy="880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9" y="2739937"/>
              <a:ext cx="4106664" cy="880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6098" y="3877112"/>
            <a:ext cx="5910662" cy="2985384"/>
            <a:chOff x="6196098" y="3877112"/>
            <a:chExt cx="5910662" cy="2985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098" y="3877112"/>
              <a:ext cx="5910662" cy="2985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669" y="3877112"/>
            <a:ext cx="5910662" cy="3052892"/>
            <a:chOff x="146669" y="3877112"/>
            <a:chExt cx="5910662" cy="3052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" y="3877112"/>
              <a:ext cx="5910662" cy="3052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9272" y="3910866"/>
            <a:ext cx="5910662" cy="2985384"/>
            <a:chOff x="12219272" y="3910866"/>
            <a:chExt cx="5910662" cy="2985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9272" y="3910866"/>
              <a:ext cx="5910662" cy="29853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5537" y="2609860"/>
            <a:ext cx="4904683" cy="13470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250" y="499281"/>
            <a:ext cx="10863133" cy="128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96098" y="2739937"/>
            <a:ext cx="4106664" cy="880505"/>
            <a:chOff x="6196098" y="2739937"/>
            <a:chExt cx="4106664" cy="8805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6098" y="2739937"/>
              <a:ext cx="4106664" cy="8805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3889" y="2609860"/>
            <a:ext cx="4904674" cy="13470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9272" y="2739937"/>
            <a:ext cx="4106664" cy="880505"/>
            <a:chOff x="12219272" y="2739937"/>
            <a:chExt cx="4106664" cy="880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19272" y="2739937"/>
              <a:ext cx="4106664" cy="880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676" y="7653706"/>
            <a:ext cx="460472" cy="460472"/>
            <a:chOff x="1069676" y="7653706"/>
            <a:chExt cx="460472" cy="460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69676" y="7653706"/>
              <a:ext cx="460472" cy="460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676" y="8861430"/>
            <a:ext cx="460472" cy="460472"/>
            <a:chOff x="1069676" y="8861430"/>
            <a:chExt cx="460472" cy="4604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69676" y="8861430"/>
              <a:ext cx="460472" cy="4604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04146" y="2603079"/>
            <a:ext cx="4935179" cy="13570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129" y="7516805"/>
            <a:ext cx="4469122" cy="10132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7901" y="8724529"/>
            <a:ext cx="5186302" cy="10132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1358" y="3894066"/>
            <a:ext cx="11322999" cy="5447784"/>
            <a:chOff x="3481358" y="3894066"/>
            <a:chExt cx="11322999" cy="54477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0867" y="1234922"/>
              <a:ext cx="22645998" cy="108955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1358" y="3894066"/>
              <a:ext cx="11322999" cy="5447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1884616"/>
            <a:ext cx="10402705" cy="879121"/>
            <a:chOff x="1069676" y="1884616"/>
            <a:chExt cx="10402705" cy="8791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9676" y="1884616"/>
              <a:ext cx="10402705" cy="879121"/>
              <a:chOff x="1069676" y="1884616"/>
              <a:chExt cx="10402705" cy="87912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9676" y="1884616"/>
                <a:ext cx="10402705" cy="87912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327" y="1786038"/>
              <a:ext cx="11256855" cy="13051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250" y="499281"/>
            <a:ext cx="10730724" cy="128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8250" y="499281"/>
            <a:ext cx="5117791" cy="128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5999" y="2715274"/>
            <a:ext cx="7538777" cy="6171832"/>
            <a:chOff x="1325999" y="2715274"/>
            <a:chExt cx="7538777" cy="61718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25999" y="2715274"/>
              <a:ext cx="7538777" cy="6171832"/>
              <a:chOff x="1325999" y="2715274"/>
              <a:chExt cx="7538777" cy="617183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43389" y="-370642"/>
                <a:ext cx="15077554" cy="12343663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5999" y="2715274"/>
                <a:ext cx="7538777" cy="61718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1343" y="4050882"/>
              <a:ext cx="2992758" cy="3730148"/>
              <a:chOff x="1921343" y="4050882"/>
              <a:chExt cx="2992758" cy="37301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21343" y="4050882"/>
                <a:ext cx="2992758" cy="37301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35839" y="4050882"/>
              <a:ext cx="3039640" cy="3738087"/>
              <a:chOff x="5235839" y="4050882"/>
              <a:chExt cx="3039640" cy="37380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35839" y="4050882"/>
                <a:ext cx="3039640" cy="373808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4155" y="2931641"/>
              <a:ext cx="2818269" cy="10059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2861" y="8018940"/>
              <a:ext cx="1758823" cy="9648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2372" y="7919111"/>
              <a:ext cx="1974166" cy="1092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26437" y="2715274"/>
            <a:ext cx="7778510" cy="6171832"/>
            <a:chOff x="9426437" y="2715274"/>
            <a:chExt cx="7778510" cy="61718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26437" y="2715274"/>
              <a:ext cx="7778510" cy="6171832"/>
              <a:chOff x="9426437" y="2715274"/>
              <a:chExt cx="7778510" cy="617183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7182" y="-370642"/>
                <a:ext cx="15557019" cy="1234366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26437" y="2715274"/>
                <a:ext cx="7778510" cy="61718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47730" y="3824130"/>
              <a:ext cx="7392925" cy="4122316"/>
              <a:chOff x="9647730" y="3824130"/>
              <a:chExt cx="7392925" cy="41223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47730" y="3824130"/>
                <a:ext cx="7392925" cy="41223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38383" y="2938234"/>
              <a:ext cx="5810536" cy="100596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6072" y="7915445"/>
              <a:ext cx="1765956" cy="109255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19145" y="7871492"/>
              <a:ext cx="1974166" cy="10925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0768" y="1542357"/>
            <a:ext cx="5339774" cy="693750"/>
            <a:chOff x="1080768" y="1542357"/>
            <a:chExt cx="5339774" cy="6937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0768" y="1542357"/>
              <a:ext cx="5339774" cy="6937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80181" y="1374322"/>
            <a:ext cx="7744712" cy="13470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15828" y="9174704"/>
            <a:ext cx="5733594" cy="11797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85926" y="9174700"/>
            <a:ext cx="6378651" cy="11797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3367748"/>
            <a:ext cx="7012414" cy="6352381"/>
            <a:chOff x="1069676" y="3367748"/>
            <a:chExt cx="7012414" cy="63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6531" y="191558"/>
              <a:ext cx="14024829" cy="12704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3367748"/>
              <a:ext cx="7012414" cy="6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636" y="3900199"/>
            <a:ext cx="6464163" cy="4219950"/>
            <a:chOff x="1376636" y="3900199"/>
            <a:chExt cx="6464163" cy="42199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636" y="3900199"/>
              <a:ext cx="6464163" cy="42199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250" y="500005"/>
            <a:ext cx="8217876" cy="1276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54" y="8285404"/>
            <a:ext cx="8018499" cy="1480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676" y="2017004"/>
            <a:ext cx="6904900" cy="1037502"/>
            <a:chOff x="1069676" y="2017004"/>
            <a:chExt cx="6904900" cy="1037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676" y="2017004"/>
              <a:ext cx="6904900" cy="10375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012" y="1992717"/>
            <a:ext cx="7721855" cy="13470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54751" y="1917362"/>
            <a:ext cx="6380952" cy="7802767"/>
            <a:chOff x="10854751" y="1917362"/>
            <a:chExt cx="6380952" cy="7802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23379" y="5449278"/>
              <a:ext cx="692317" cy="692317"/>
              <a:chOff x="13623379" y="5449278"/>
              <a:chExt cx="692317" cy="6923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3623379" y="5449278"/>
                <a:ext cx="692317" cy="6923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21125" y="1917362"/>
              <a:ext cx="3924396" cy="2946486"/>
              <a:chOff x="12121125" y="1917362"/>
              <a:chExt cx="3924396" cy="29464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21125" y="1917362"/>
                <a:ext cx="3924396" cy="29464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57921" y="4449362"/>
              <a:ext cx="6050804" cy="822174"/>
              <a:chOff x="11057921" y="4449362"/>
              <a:chExt cx="6050804" cy="8221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57921" y="4449362"/>
                <a:ext cx="6050804" cy="8221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0680" y="6225110"/>
              <a:ext cx="3801783" cy="2803973"/>
              <a:chOff x="12290680" y="6225110"/>
              <a:chExt cx="3801783" cy="28039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0680" y="6225110"/>
                <a:ext cx="3801783" cy="2803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854751" y="8901081"/>
              <a:ext cx="6371815" cy="812590"/>
              <a:chOff x="10854751" y="8901081"/>
              <a:chExt cx="6371815" cy="8125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54751" y="8901081"/>
                <a:ext cx="6371815" cy="812590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46321" y="3211239"/>
            <a:ext cx="2773746" cy="14162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46321" y="7788291"/>
            <a:ext cx="2773746" cy="14162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3386845"/>
            <a:ext cx="7012414" cy="6352381"/>
            <a:chOff x="1069676" y="3386845"/>
            <a:chExt cx="7012414" cy="63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6531" y="210654"/>
              <a:ext cx="14024829" cy="12704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3386845"/>
              <a:ext cx="7012414" cy="63523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500005"/>
            <a:ext cx="13448895" cy="12769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168" y="8132911"/>
            <a:ext cx="6535222" cy="1629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676" y="2017004"/>
            <a:ext cx="6904900" cy="1037502"/>
            <a:chOff x="1069676" y="2017004"/>
            <a:chExt cx="6904900" cy="1037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676" y="2017004"/>
              <a:ext cx="6904900" cy="1037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0169" y="3789405"/>
            <a:ext cx="6171429" cy="4219950"/>
            <a:chOff x="1490169" y="3789405"/>
            <a:chExt cx="6171429" cy="4219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169" y="3789405"/>
              <a:ext cx="6171429" cy="4219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742" y="6371376"/>
            <a:ext cx="3801783" cy="2943988"/>
            <a:chOff x="12238742" y="6371376"/>
            <a:chExt cx="3801783" cy="2943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8742" y="6371376"/>
              <a:ext cx="3801783" cy="2943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38742" y="2041741"/>
            <a:ext cx="3801783" cy="2803973"/>
            <a:chOff x="12238742" y="2041741"/>
            <a:chExt cx="3801783" cy="28039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8742" y="2041741"/>
              <a:ext cx="3801783" cy="28039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3919" y="8891502"/>
            <a:ext cx="6171429" cy="847724"/>
            <a:chOff x="11053919" y="8891502"/>
            <a:chExt cx="6171429" cy="8477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3919" y="8891502"/>
              <a:ext cx="6171429" cy="847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2814" y="4717713"/>
            <a:ext cx="6371815" cy="812590"/>
            <a:chOff x="10802814" y="4717713"/>
            <a:chExt cx="6371815" cy="8125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2814" y="4717713"/>
              <a:ext cx="6371815" cy="8125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92025" y="5626012"/>
            <a:ext cx="695217" cy="695217"/>
            <a:chOff x="13792025" y="5626012"/>
            <a:chExt cx="695217" cy="6952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792025" y="5626012"/>
              <a:ext cx="695217" cy="6952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8012" y="1992717"/>
            <a:ext cx="7721855" cy="13470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4383" y="3457072"/>
            <a:ext cx="2773746" cy="14162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4383" y="7738525"/>
            <a:ext cx="2773746" cy="14162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7262" y="2485746"/>
            <a:ext cx="7012414" cy="6352381"/>
            <a:chOff x="1357262" y="2485746"/>
            <a:chExt cx="7012414" cy="63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48946" y="-690444"/>
              <a:ext cx="14024829" cy="12704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62" y="2485746"/>
              <a:ext cx="7012414" cy="6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90229" y="2485746"/>
            <a:ext cx="7012414" cy="6352381"/>
            <a:chOff x="9690229" y="2485746"/>
            <a:chExt cx="7012414" cy="6352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021" y="-690444"/>
              <a:ext cx="14024829" cy="127047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0229" y="2485746"/>
              <a:ext cx="7012414" cy="635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0612" y="3774985"/>
            <a:ext cx="6171429" cy="45575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9482" y="3774985"/>
            <a:ext cx="6121254" cy="4557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49" y="500005"/>
            <a:ext cx="8061536" cy="12769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33002" y="2584611"/>
            <a:ext cx="2933240" cy="10059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6421" y="2672526"/>
            <a:ext cx="2920088" cy="10059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9580" y="2791191"/>
            <a:ext cx="15526553" cy="5530595"/>
            <a:chOff x="1379580" y="2791191"/>
            <a:chExt cx="15526553" cy="55305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80" y="2791191"/>
              <a:ext cx="15526553" cy="55305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249" y="499281"/>
            <a:ext cx="12066421" cy="12828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988433"/>
            <a:ext cx="7421752" cy="1074425"/>
            <a:chOff x="1069676" y="1988433"/>
            <a:chExt cx="7421752" cy="1074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988433"/>
              <a:ext cx="7421752" cy="1074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248" y="4819029"/>
            <a:ext cx="5433181" cy="2914324"/>
            <a:chOff x="498248" y="4819029"/>
            <a:chExt cx="5433181" cy="2914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248" y="4819029"/>
              <a:ext cx="5433181" cy="2914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6667" y="4119576"/>
            <a:ext cx="5524610" cy="2499510"/>
            <a:chOff x="6306667" y="4119576"/>
            <a:chExt cx="5524610" cy="2499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6667" y="4119576"/>
              <a:ext cx="5524610" cy="2499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6667" y="6784800"/>
            <a:ext cx="5524610" cy="2959962"/>
            <a:chOff x="6306667" y="6784800"/>
            <a:chExt cx="5524610" cy="2959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6667" y="6784800"/>
              <a:ext cx="5524610" cy="29599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4914" y="6794324"/>
            <a:ext cx="5524610" cy="2959962"/>
            <a:chOff x="12164914" y="6794324"/>
            <a:chExt cx="5524610" cy="29599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4914" y="6794324"/>
              <a:ext cx="5524610" cy="2959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62705" y="4020528"/>
            <a:ext cx="5524610" cy="2499510"/>
            <a:chOff x="12162705" y="4020528"/>
            <a:chExt cx="5524610" cy="24995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705" y="4020528"/>
              <a:ext cx="5524610" cy="24995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1640" y="6516439"/>
            <a:ext cx="6757213" cy="110017"/>
            <a:chOff x="2731640" y="6516439"/>
            <a:chExt cx="6757213" cy="1100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731640" y="6516439"/>
              <a:ext cx="6757213" cy="1100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2917" y="6516439"/>
            <a:ext cx="6757213" cy="110017"/>
            <a:chOff x="8602917" y="6516439"/>
            <a:chExt cx="6757213" cy="1100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602917" y="6516439"/>
              <a:ext cx="6757213" cy="1100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7536" y="1992717"/>
            <a:ext cx="7605188" cy="13470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250" y="499281"/>
            <a:ext cx="10863133" cy="128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9438" y="4041263"/>
            <a:ext cx="2913812" cy="11037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62238" y="3287942"/>
            <a:ext cx="2654898" cy="10333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58828" y="3420534"/>
            <a:ext cx="2692993" cy="10333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63062" y="4027300"/>
            <a:ext cx="646304" cy="4089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63062" y="4233710"/>
            <a:ext cx="646304" cy="4089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34491" y="4434676"/>
            <a:ext cx="646304" cy="4089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734491" y="4626119"/>
            <a:ext cx="646304" cy="4089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34491" y="4820736"/>
            <a:ext cx="646304" cy="4089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34491" y="5024315"/>
            <a:ext cx="646304" cy="4089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31316" y="5231631"/>
            <a:ext cx="646304" cy="4089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731316" y="5432597"/>
            <a:ext cx="646304" cy="4089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731316" y="5638007"/>
            <a:ext cx="646304" cy="4089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731316" y="5838974"/>
            <a:ext cx="646304" cy="4089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820205" y="6039940"/>
            <a:ext cx="646304" cy="4089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988433"/>
            <a:ext cx="7421752" cy="1074425"/>
            <a:chOff x="1069676" y="1988433"/>
            <a:chExt cx="7421752" cy="1074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988433"/>
              <a:ext cx="7421752" cy="1074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2533" y="3483741"/>
            <a:ext cx="8748686" cy="5087688"/>
            <a:chOff x="612533" y="3483741"/>
            <a:chExt cx="8748686" cy="5087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533" y="3483741"/>
              <a:ext cx="8748686" cy="5087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9790" y="3908571"/>
            <a:ext cx="7591162" cy="4419048"/>
            <a:chOff x="10389790" y="3908571"/>
            <a:chExt cx="7591162" cy="44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9790" y="3908571"/>
              <a:ext cx="7591162" cy="44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2648" y="5816493"/>
            <a:ext cx="358289" cy="603205"/>
            <a:chOff x="9932648" y="5816493"/>
            <a:chExt cx="358289" cy="603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2648" y="5816493"/>
              <a:ext cx="358289" cy="603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536" y="1992717"/>
            <a:ext cx="7605188" cy="13470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250" y="499281"/>
            <a:ext cx="10863133" cy="128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988433"/>
            <a:ext cx="11006514" cy="1074425"/>
            <a:chOff x="1069676" y="1988433"/>
            <a:chExt cx="11006514" cy="1074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988433"/>
              <a:ext cx="11006514" cy="1074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4071554"/>
            <a:ext cx="7778121" cy="4746266"/>
            <a:chOff x="1069676" y="4071554"/>
            <a:chExt cx="7778121" cy="4746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4071554"/>
              <a:ext cx="7778121" cy="4746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9524" y="6012270"/>
            <a:ext cx="358289" cy="603205"/>
            <a:chOff x="9209524" y="6012270"/>
            <a:chExt cx="358289" cy="603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9524" y="6012270"/>
              <a:ext cx="358289" cy="603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53186" y="3597932"/>
            <a:ext cx="2895238" cy="416479"/>
            <a:chOff x="14953186" y="3597932"/>
            <a:chExt cx="2895238" cy="416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3186" y="3597932"/>
              <a:ext cx="2895238" cy="416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5657" y="3589116"/>
            <a:ext cx="3422140" cy="397418"/>
            <a:chOff x="5425657" y="3589116"/>
            <a:chExt cx="3422140" cy="397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5657" y="3589116"/>
              <a:ext cx="3422140" cy="397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4327" y="4073140"/>
            <a:ext cx="7634098" cy="4745160"/>
            <a:chOff x="10214327" y="4073140"/>
            <a:chExt cx="7634098" cy="47451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4327" y="4073140"/>
              <a:ext cx="7634098" cy="4745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4333" y="428350"/>
            <a:ext cx="4554091" cy="2097295"/>
            <a:chOff x="13294333" y="428350"/>
            <a:chExt cx="4554091" cy="20972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4333" y="428350"/>
              <a:ext cx="4554091" cy="2097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6025" y="2301762"/>
            <a:ext cx="1296170" cy="1296170"/>
            <a:chOff x="12156025" y="2301762"/>
            <a:chExt cx="1296170" cy="1296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6025" y="2301762"/>
              <a:ext cx="1296170" cy="12961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022" y="1986689"/>
            <a:ext cx="11499274" cy="13552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250" y="499281"/>
            <a:ext cx="10730724" cy="128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497" y="3336164"/>
            <a:ext cx="5163460" cy="10563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38483" y="3365731"/>
            <a:ext cx="5141879" cy="10563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83490" y="2498806"/>
            <a:ext cx="2773746" cy="1416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078" y="4841279"/>
            <a:ext cx="7778583" cy="30612"/>
            <a:chOff x="1715078" y="4841279"/>
            <a:chExt cx="7778583" cy="306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5078" y="4841279"/>
              <a:ext cx="7778583" cy="306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851" y="355483"/>
            <a:ext cx="2408137" cy="1993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33564" y="3694796"/>
            <a:ext cx="2323579" cy="2323579"/>
            <a:chOff x="6533564" y="3694796"/>
            <a:chExt cx="2323579" cy="23235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1774" y="2533007"/>
              <a:ext cx="4647158" cy="464715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3564" y="3694796"/>
              <a:ext cx="2323579" cy="2323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8763" y="3694796"/>
            <a:ext cx="2323579" cy="2323579"/>
            <a:chOff x="3658763" y="3694796"/>
            <a:chExt cx="2323579" cy="2323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6973" y="2533007"/>
              <a:ext cx="4647158" cy="46471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8763" y="3694796"/>
              <a:ext cx="2323579" cy="2323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962" y="3694796"/>
            <a:ext cx="2323579" cy="2323579"/>
            <a:chOff x="783962" y="3694796"/>
            <a:chExt cx="2323579" cy="2323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7828" y="2533007"/>
              <a:ext cx="4647158" cy="46471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962" y="3694796"/>
              <a:ext cx="2323579" cy="23235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517" y="6065070"/>
            <a:ext cx="1962103" cy="13035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5628" y="6048118"/>
            <a:ext cx="1953286" cy="1366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8143" y="6056278"/>
            <a:ext cx="2048048" cy="13360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85408" y="4863257"/>
            <a:ext cx="5749602" cy="30612"/>
            <a:chOff x="11685408" y="4863257"/>
            <a:chExt cx="5749602" cy="306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5408" y="4863257"/>
              <a:ext cx="5749602" cy="30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11431" y="3716774"/>
            <a:ext cx="2323579" cy="2323579"/>
            <a:chOff x="15111431" y="3716774"/>
            <a:chExt cx="2323579" cy="23235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9641" y="2554985"/>
              <a:ext cx="4647158" cy="464715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11431" y="3716774"/>
              <a:ext cx="2323579" cy="2323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6630" y="3716774"/>
            <a:ext cx="2323579" cy="2323579"/>
            <a:chOff x="12236630" y="3716774"/>
            <a:chExt cx="2323579" cy="23235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74840" y="2554985"/>
              <a:ext cx="4647158" cy="464715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36630" y="3716774"/>
              <a:ext cx="2323579" cy="23235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1829" y="3716774"/>
            <a:ext cx="2323579" cy="2323579"/>
            <a:chOff x="9361829" y="3716774"/>
            <a:chExt cx="2323579" cy="23235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00039" y="2554985"/>
              <a:ext cx="4647158" cy="464715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61829" y="3716774"/>
              <a:ext cx="2323579" cy="23235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6153" y="3985943"/>
            <a:ext cx="818740" cy="1859652"/>
            <a:chOff x="10116153" y="3985943"/>
            <a:chExt cx="818740" cy="18596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6153" y="3985943"/>
              <a:ext cx="818740" cy="18596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478" y="3977266"/>
            <a:ext cx="1332833" cy="1757044"/>
            <a:chOff x="1256478" y="3977266"/>
            <a:chExt cx="1332833" cy="17570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6478" y="3977266"/>
              <a:ext cx="1332833" cy="17570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10305" y="4329629"/>
            <a:ext cx="1612504" cy="1185624"/>
            <a:chOff x="6910305" y="4329629"/>
            <a:chExt cx="1612504" cy="11856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0305" y="4329629"/>
              <a:ext cx="1612504" cy="11856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58763" y="3646331"/>
            <a:ext cx="2359285" cy="2359285"/>
            <a:chOff x="3658763" y="3646331"/>
            <a:chExt cx="2359285" cy="23592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8763" y="3646331"/>
              <a:ext cx="2359285" cy="23592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15871" y="4104649"/>
            <a:ext cx="1565097" cy="1565097"/>
            <a:chOff x="12615871" y="4104649"/>
            <a:chExt cx="1565097" cy="15650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15871" y="4104649"/>
              <a:ext cx="1565097" cy="15650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522165" y="4107388"/>
            <a:ext cx="1502111" cy="1437170"/>
            <a:chOff x="15522165" y="4107388"/>
            <a:chExt cx="1502111" cy="14371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22165" y="4107388"/>
              <a:ext cx="1502111" cy="143717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09314" y="6070097"/>
            <a:ext cx="2162762" cy="133607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68838" y="6065105"/>
            <a:ext cx="3639267" cy="12930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46302" y="6260569"/>
            <a:ext cx="2315419" cy="8988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816117"/>
            <a:ext cx="9010164" cy="1037502"/>
            <a:chOff x="1069676" y="1816117"/>
            <a:chExt cx="9010164" cy="103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816117"/>
              <a:ext cx="9010164" cy="1037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0305" y="5782090"/>
            <a:ext cx="1178266" cy="1178266"/>
            <a:chOff x="8010305" y="5782090"/>
            <a:chExt cx="1178266" cy="1178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305" y="5782090"/>
              <a:ext cx="1178266" cy="1178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9676" y="3554968"/>
            <a:ext cx="6171429" cy="2456732"/>
            <a:chOff x="1069676" y="3554968"/>
            <a:chExt cx="6171429" cy="2456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3554968"/>
              <a:ext cx="6171429" cy="245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390" y="6371223"/>
            <a:ext cx="6171429" cy="3132546"/>
            <a:chOff x="1115390" y="6371223"/>
            <a:chExt cx="6171429" cy="3132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390" y="6371223"/>
              <a:ext cx="6171429" cy="31325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8584" y="1820393"/>
            <a:ext cx="8630360" cy="13470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6762" y="3903562"/>
            <a:ext cx="8129867" cy="6021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50" y="499281"/>
            <a:ext cx="3354829" cy="128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5204" y="2954080"/>
            <a:ext cx="6208766" cy="1276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816117"/>
            <a:ext cx="8834036" cy="1037502"/>
            <a:chOff x="1069676" y="1816117"/>
            <a:chExt cx="8834036" cy="103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816117"/>
              <a:ext cx="8834036" cy="103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1185" y="4119100"/>
            <a:ext cx="7639689" cy="6947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94729" y="7291487"/>
            <a:ext cx="753870" cy="753870"/>
            <a:chOff x="4694729" y="7291487"/>
            <a:chExt cx="753870" cy="7538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4729" y="7291487"/>
              <a:ext cx="753870" cy="7538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84287" y="4119067"/>
            <a:ext cx="7876948" cy="6947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7539" y="3289003"/>
            <a:ext cx="6746539" cy="4033720"/>
            <a:chOff x="10537539" y="3289003"/>
            <a:chExt cx="6746539" cy="4033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7539" y="3289003"/>
              <a:ext cx="6746539" cy="4033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5858" y="6489283"/>
            <a:ext cx="5745727" cy="110017"/>
            <a:chOff x="7085858" y="6489283"/>
            <a:chExt cx="5745727" cy="1100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085858" y="6489283"/>
              <a:ext cx="5745727" cy="1100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003" y="1817536"/>
            <a:ext cx="8857627" cy="13446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854" y="3170906"/>
            <a:ext cx="8642519" cy="27117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250" y="499281"/>
            <a:ext cx="3354829" cy="128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1430" y="7483497"/>
            <a:ext cx="8161937" cy="22242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0019" y="4639993"/>
            <a:ext cx="7306210" cy="3843203"/>
            <a:chOff x="700019" y="4639993"/>
            <a:chExt cx="7306210" cy="3843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019" y="4639993"/>
              <a:ext cx="7306210" cy="3843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250" y="499281"/>
            <a:ext cx="3354829" cy="128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676" y="1988433"/>
            <a:ext cx="5339774" cy="1037502"/>
            <a:chOff x="1069676" y="1988433"/>
            <a:chExt cx="5339774" cy="10375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1988433"/>
              <a:ext cx="5339774" cy="1037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724" y="5972461"/>
            <a:ext cx="1178266" cy="1178266"/>
            <a:chOff x="8553724" y="5972461"/>
            <a:chExt cx="1178266" cy="1178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3724" y="5972461"/>
              <a:ext cx="1178266" cy="11782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129" y="4374490"/>
            <a:ext cx="6364599" cy="47551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91302" y="1989860"/>
            <a:ext cx="7782922" cy="13446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151" y="3165675"/>
            <a:ext cx="6192509" cy="17535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104" y="8294218"/>
            <a:ext cx="1391322" cy="9942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2510" y="8294218"/>
            <a:ext cx="1877408" cy="1003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7132" y="3165675"/>
            <a:ext cx="6958680" cy="1753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900" y="2613643"/>
            <a:ext cx="10705674" cy="5349744"/>
            <a:chOff x="229900" y="2613643"/>
            <a:chExt cx="10705674" cy="5349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900" y="2613643"/>
              <a:ext cx="10705674" cy="5349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1709" y="2613643"/>
            <a:ext cx="6756863" cy="5349744"/>
            <a:chOff x="11271709" y="2613643"/>
            <a:chExt cx="6756863" cy="5349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1709" y="2613643"/>
              <a:ext cx="6756863" cy="53497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907" y="505996"/>
            <a:ext cx="9482058" cy="12697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734" y="6896438"/>
            <a:ext cx="4199648" cy="2520705"/>
            <a:chOff x="1534734" y="6896438"/>
            <a:chExt cx="4199648" cy="2520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5090" y="5636086"/>
              <a:ext cx="8399295" cy="5041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34" y="6896438"/>
              <a:ext cx="4199648" cy="2520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734" y="6528390"/>
            <a:ext cx="4176790" cy="736095"/>
            <a:chOff x="1534734" y="6528390"/>
            <a:chExt cx="4176790" cy="736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34" y="6528390"/>
              <a:ext cx="4176790" cy="736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4105" y="1636875"/>
            <a:ext cx="8757504" cy="1419048"/>
            <a:chOff x="4764105" y="1636875"/>
            <a:chExt cx="8757504" cy="14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353" y="927351"/>
              <a:ext cx="17515008" cy="28380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4105" y="1636875"/>
              <a:ext cx="8757504" cy="14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4105" y="1636875"/>
            <a:ext cx="1124732" cy="1396190"/>
            <a:chOff x="4764105" y="1636875"/>
            <a:chExt cx="1124732" cy="139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764105" y="1636875"/>
              <a:ext cx="1124732" cy="139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34297" y="1813583"/>
            <a:ext cx="6398460" cy="12933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0300" y="6507557"/>
            <a:ext cx="2252165" cy="9555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2912" y="7348601"/>
            <a:ext cx="3794527" cy="20564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41418" y="1968505"/>
            <a:ext cx="770107" cy="770107"/>
            <a:chOff x="4941418" y="1968505"/>
            <a:chExt cx="770107" cy="770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6364" y="1583452"/>
              <a:ext cx="1540214" cy="15402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1418" y="1968505"/>
              <a:ext cx="770107" cy="7701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7491" y="1920796"/>
            <a:ext cx="1049572" cy="10435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8250" y="499281"/>
            <a:ext cx="5164468" cy="1282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64105" y="3975238"/>
            <a:ext cx="8757504" cy="1419048"/>
            <a:chOff x="4764105" y="3975238"/>
            <a:chExt cx="8757504" cy="14190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353" y="3265714"/>
              <a:ext cx="17515008" cy="28380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4105" y="3975238"/>
              <a:ext cx="8757504" cy="14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4105" y="3975238"/>
            <a:ext cx="1124732" cy="1396190"/>
            <a:chOff x="4764105" y="3975238"/>
            <a:chExt cx="1124732" cy="139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4764105" y="3975238"/>
              <a:ext cx="1124732" cy="13961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20592" y="4151945"/>
            <a:ext cx="6355736" cy="12933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41418" y="4306869"/>
            <a:ext cx="770107" cy="770107"/>
            <a:chOff x="4941418" y="4306869"/>
            <a:chExt cx="770107" cy="7701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6364" y="3921815"/>
              <a:ext cx="1540214" cy="154021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1418" y="4306869"/>
              <a:ext cx="770107" cy="7701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70938" y="4259157"/>
            <a:ext cx="1055419" cy="1043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43033" y="6765714"/>
            <a:ext cx="4199648" cy="2628571"/>
            <a:chOff x="7043033" y="6765714"/>
            <a:chExt cx="4199648" cy="26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3210" y="5451429"/>
              <a:ext cx="8399295" cy="52571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43033" y="6765714"/>
              <a:ext cx="4199648" cy="26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43033" y="6505533"/>
            <a:ext cx="4176790" cy="736095"/>
            <a:chOff x="7043033" y="6505533"/>
            <a:chExt cx="4176790" cy="736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43033" y="6505533"/>
              <a:ext cx="4176790" cy="7360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70982" y="6484697"/>
            <a:ext cx="3016251" cy="95553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11202" y="7325744"/>
            <a:ext cx="3794556" cy="2071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4705" y="6896438"/>
            <a:ext cx="4199648" cy="2520705"/>
            <a:chOff x="12624705" y="6896438"/>
            <a:chExt cx="4199648" cy="25207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24881" y="5636086"/>
              <a:ext cx="8399295" cy="504141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624705" y="6896438"/>
              <a:ext cx="4199648" cy="25207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24705" y="6528390"/>
            <a:ext cx="4176790" cy="736095"/>
            <a:chOff x="12624705" y="6528390"/>
            <a:chExt cx="4176790" cy="736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24705" y="6528390"/>
              <a:ext cx="4176790" cy="736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29026" y="5777198"/>
            <a:ext cx="1610712" cy="279581"/>
            <a:chOff x="4929026" y="5777198"/>
            <a:chExt cx="1610712" cy="27958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9420000">
              <a:off x="4929026" y="5777198"/>
              <a:ext cx="1610712" cy="2795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23928" y="5773816"/>
            <a:ext cx="1610712" cy="279581"/>
            <a:chOff x="11723928" y="5773816"/>
            <a:chExt cx="1610712" cy="27958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380000">
              <a:off x="11723928" y="5773816"/>
              <a:ext cx="1610712" cy="2795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92787" y="5777198"/>
            <a:ext cx="700140" cy="279581"/>
            <a:chOff x="8792787" y="5777198"/>
            <a:chExt cx="700140" cy="27958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8792787" y="5777198"/>
              <a:ext cx="700140" cy="2795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38711" y="3342392"/>
            <a:ext cx="700140" cy="279581"/>
            <a:chOff x="8738711" y="3342392"/>
            <a:chExt cx="700140" cy="27958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8738711" y="3342392"/>
              <a:ext cx="700140" cy="27958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00287" y="6507554"/>
            <a:ext cx="1983984" cy="95553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92868" y="7295878"/>
            <a:ext cx="3760242" cy="14624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618" y="1663750"/>
            <a:ext cx="12667887" cy="82170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250" y="494339"/>
            <a:ext cx="8555400" cy="12923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63388" y="2717487"/>
            <a:ext cx="3757312" cy="5598810"/>
            <a:chOff x="13763388" y="2717487"/>
            <a:chExt cx="3757312" cy="5598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4732" y="-81918"/>
              <a:ext cx="7514623" cy="111976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3388" y="2717487"/>
              <a:ext cx="3757312" cy="5598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486" y="2717487"/>
            <a:ext cx="3757312" cy="5598810"/>
            <a:chOff x="793486" y="2717487"/>
            <a:chExt cx="3757312" cy="5598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85170" y="-81918"/>
              <a:ext cx="7514623" cy="1119762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486" y="2717487"/>
              <a:ext cx="3757312" cy="5598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6121" y="2717487"/>
            <a:ext cx="3757312" cy="5598810"/>
            <a:chOff x="4846121" y="2717487"/>
            <a:chExt cx="3757312" cy="5598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7466" y="-81918"/>
              <a:ext cx="7514623" cy="1119762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6121" y="2717487"/>
              <a:ext cx="3757312" cy="5598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8720" y="3203748"/>
            <a:ext cx="2532114" cy="2532114"/>
            <a:chOff x="5458720" y="3203748"/>
            <a:chExt cx="2532114" cy="2532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8720" y="3203748"/>
              <a:ext cx="2532114" cy="2532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6085" y="3203748"/>
            <a:ext cx="2532114" cy="2532114"/>
            <a:chOff x="1406085" y="3203748"/>
            <a:chExt cx="2532114" cy="2532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6085" y="3203748"/>
              <a:ext cx="2532114" cy="2532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5987" y="3203748"/>
            <a:ext cx="2532114" cy="2532114"/>
            <a:chOff x="14375987" y="3203748"/>
            <a:chExt cx="2532114" cy="2532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5987" y="3203748"/>
              <a:ext cx="2532114" cy="2532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6126" y="3545896"/>
            <a:ext cx="1852031" cy="1852031"/>
            <a:chOff x="1746126" y="3545896"/>
            <a:chExt cx="1852031" cy="18520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126" y="3545896"/>
              <a:ext cx="1852031" cy="18520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27130" y="3527371"/>
            <a:ext cx="1195295" cy="1884869"/>
            <a:chOff x="6127130" y="3527371"/>
            <a:chExt cx="1195295" cy="18848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7130" y="3527371"/>
              <a:ext cx="1195295" cy="18848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78299" y="6393591"/>
            <a:ext cx="3273786" cy="13805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02395" y="5877256"/>
            <a:ext cx="2473936" cy="7906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3844" y="6393591"/>
            <a:ext cx="3817100" cy="10964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9534" y="5877256"/>
            <a:ext cx="2447489" cy="7906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3001" y="6393592"/>
            <a:ext cx="3587852" cy="17087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99867" y="5877256"/>
            <a:ext cx="2473946" cy="7906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5298" y="1829502"/>
            <a:ext cx="2425143" cy="1256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23903" y="1839026"/>
            <a:ext cx="1904381" cy="12561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96768" y="2717487"/>
            <a:ext cx="3757312" cy="5598810"/>
            <a:chOff x="9696768" y="2717487"/>
            <a:chExt cx="3757312" cy="5598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18112" y="-81918"/>
              <a:ext cx="7514623" cy="1119762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6768" y="2717487"/>
              <a:ext cx="3757312" cy="5598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09367" y="3203748"/>
            <a:ext cx="2532114" cy="2532114"/>
            <a:chOff x="10309367" y="3203748"/>
            <a:chExt cx="2532114" cy="25321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9367" y="3203748"/>
              <a:ext cx="2532114" cy="253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8766" y="3596354"/>
            <a:ext cx="1680082" cy="1680082"/>
            <a:chOff x="14748766" y="3596354"/>
            <a:chExt cx="1680082" cy="16800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48766" y="3596354"/>
              <a:ext cx="1680082" cy="1680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6657" y="3601039"/>
            <a:ext cx="1737532" cy="1737532"/>
            <a:chOff x="10706657" y="3601039"/>
            <a:chExt cx="1737532" cy="17375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06657" y="3601039"/>
              <a:ext cx="1737532" cy="17375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65433" y="5094004"/>
            <a:ext cx="6757213" cy="110017"/>
            <a:chOff x="5865433" y="5094004"/>
            <a:chExt cx="6757213" cy="1100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5865433" y="5094004"/>
              <a:ext cx="6757213" cy="1100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4021" y="5097372"/>
            <a:ext cx="6757213" cy="110017"/>
            <a:chOff x="5724021" y="5097372"/>
            <a:chExt cx="6757213" cy="1100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5724021" y="5097372"/>
              <a:ext cx="6757213" cy="11001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669049" y="6393592"/>
            <a:ext cx="3816719" cy="11379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026814" y="5877256"/>
            <a:ext cx="1391908" cy="79061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8250" y="494339"/>
            <a:ext cx="5116343" cy="12923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13074" y="708916"/>
            <a:ext cx="4238786" cy="4264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250" y="494339"/>
            <a:ext cx="3207848" cy="129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676" y="1932775"/>
            <a:ext cx="15187594" cy="7388668"/>
            <a:chOff x="1069676" y="1932775"/>
            <a:chExt cx="15187594" cy="73886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1932775"/>
              <a:ext cx="15187594" cy="73886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183" y="1723181"/>
            <a:ext cx="2525277" cy="1495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6010" y="3188706"/>
            <a:ext cx="586231" cy="631325"/>
            <a:chOff x="1316010" y="3188706"/>
            <a:chExt cx="586231" cy="631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010" y="3188706"/>
              <a:ext cx="586231" cy="631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6074" y="7318075"/>
            <a:ext cx="460472" cy="460472"/>
            <a:chOff x="1346074" y="7318075"/>
            <a:chExt cx="460472" cy="4604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46074" y="7318075"/>
              <a:ext cx="460472" cy="460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105" y="4196326"/>
            <a:ext cx="586231" cy="631325"/>
            <a:chOff x="1314105" y="4196326"/>
            <a:chExt cx="586231" cy="631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105" y="4196326"/>
              <a:ext cx="586231" cy="631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105" y="5198154"/>
            <a:ext cx="586231" cy="631325"/>
            <a:chOff x="1314105" y="5198154"/>
            <a:chExt cx="586231" cy="6313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105" y="5198154"/>
              <a:ext cx="586231" cy="631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169" y="8382837"/>
            <a:ext cx="460472" cy="460472"/>
            <a:chOff x="1344169" y="8382837"/>
            <a:chExt cx="460472" cy="4604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344169" y="8382837"/>
              <a:ext cx="460472" cy="4604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6101" y="3274653"/>
            <a:ext cx="3858579" cy="8464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6101" y="4283996"/>
            <a:ext cx="2464141" cy="8609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7053" y="5270339"/>
            <a:ext cx="5689655" cy="8500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8805" y="7228710"/>
            <a:ext cx="10510845" cy="8500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3824" y="8273701"/>
            <a:ext cx="8727941" cy="850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2676" y="6162253"/>
            <a:ext cx="586231" cy="631325"/>
            <a:chOff x="1302676" y="6162253"/>
            <a:chExt cx="586231" cy="6313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676" y="6162253"/>
              <a:ext cx="586231" cy="6313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23053" y="6224910"/>
            <a:ext cx="10985474" cy="8500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109" y="9438106"/>
            <a:ext cx="929280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109" y="9703811"/>
            <a:ext cx="4257928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1767" y="2307658"/>
            <a:ext cx="4548021" cy="3635740"/>
            <a:chOff x="6641767" y="2307658"/>
            <a:chExt cx="4548021" cy="36357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1767" y="2307658"/>
              <a:ext cx="4548021" cy="36357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05900" y="6153740"/>
            <a:ext cx="9193625" cy="1527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0737" y="634028"/>
            <a:ext cx="5512469" cy="12166229"/>
            <a:chOff x="4920737" y="634028"/>
            <a:chExt cx="5512469" cy="12166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0737" y="634028"/>
              <a:ext cx="5512469" cy="12166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56" y="2034286"/>
            <a:ext cx="3537144" cy="4443331"/>
            <a:chOff x="6142856" y="2034286"/>
            <a:chExt cx="3537144" cy="4443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2856" y="2034286"/>
              <a:ext cx="3537144" cy="4443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6376" y="4752469"/>
            <a:ext cx="6170713" cy="5623969"/>
            <a:chOff x="9066376" y="4752469"/>
            <a:chExt cx="6170713" cy="56239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9875" y="2399340"/>
              <a:ext cx="12341427" cy="112479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376" y="4752469"/>
              <a:ext cx="6170713" cy="5623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9361" y="978657"/>
            <a:ext cx="1677048" cy="3085714"/>
            <a:chOff x="2009361" y="978657"/>
            <a:chExt cx="1677048" cy="30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2009361" y="978657"/>
              <a:ext cx="1677048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882" y="733582"/>
            <a:ext cx="1293083" cy="2379231"/>
            <a:chOff x="11048882" y="733582"/>
            <a:chExt cx="1293083" cy="2379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0000">
              <a:off x="11048882" y="733582"/>
              <a:ext cx="1293083" cy="2379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6719" y="824133"/>
            <a:ext cx="2477184" cy="4557939"/>
            <a:chOff x="12596719" y="824133"/>
            <a:chExt cx="2477184" cy="45579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60000">
              <a:off x="12596719" y="824133"/>
              <a:ext cx="2477184" cy="4557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3706" y="2715622"/>
            <a:ext cx="2947723" cy="7570092"/>
            <a:chOff x="1623706" y="2715622"/>
            <a:chExt cx="2947723" cy="7570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706" y="2715622"/>
              <a:ext cx="2947723" cy="7570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123810"/>
            <a:ext cx="9142857" cy="3161905"/>
            <a:chOff x="9142857" y="7123810"/>
            <a:chExt cx="9142857" cy="31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123810"/>
              <a:ext cx="9142857" cy="31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497662"/>
            <a:ext cx="4232030" cy="1276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7030" y="3509640"/>
            <a:ext cx="9669061" cy="3439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7123810"/>
            <a:ext cx="9142857" cy="3161905"/>
            <a:chOff x="0" y="7123810"/>
            <a:chExt cx="9142857" cy="3161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123810"/>
              <a:ext cx="9142857" cy="3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5997" y="6846583"/>
            <a:ext cx="3716358" cy="3716358"/>
            <a:chOff x="11965997" y="6846583"/>
            <a:chExt cx="3716358" cy="37163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5997" y="6846583"/>
              <a:ext cx="3716358" cy="37163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1290" y="2522499"/>
            <a:ext cx="12364069" cy="14747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0497" y="7409487"/>
            <a:ext cx="4753346" cy="6461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60733" y="7337941"/>
            <a:ext cx="5209605" cy="35171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14286"/>
            <a:ext cx="18285714" cy="6171429"/>
            <a:chOff x="0" y="1914286"/>
            <a:chExt cx="18285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14286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45291" y="3165714"/>
            <a:ext cx="19208148" cy="9662857"/>
            <a:chOff x="-945291" y="3165714"/>
            <a:chExt cx="19208148" cy="966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5291" y="3165714"/>
              <a:ext cx="19208148" cy="966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3530" y="2136414"/>
            <a:ext cx="7533613" cy="4392813"/>
            <a:chOff x="9963530" y="2136414"/>
            <a:chExt cx="7533613" cy="4392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3530" y="2136414"/>
              <a:ext cx="7533613" cy="4392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191" y="3643810"/>
            <a:ext cx="7697237" cy="1580439"/>
            <a:chOff x="634191" y="3643810"/>
            <a:chExt cx="7697237" cy="15804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191" y="3643810"/>
              <a:ext cx="7697237" cy="1580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620" y="4078970"/>
            <a:ext cx="3349468" cy="1230113"/>
            <a:chOff x="725620" y="4078970"/>
            <a:chExt cx="3349468" cy="12301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620" y="4078970"/>
              <a:ext cx="3349468" cy="12301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430" y="8548817"/>
            <a:ext cx="17338451" cy="12569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50" y="497662"/>
            <a:ext cx="4232030" cy="12760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5542" y="6555720"/>
            <a:ext cx="7090033" cy="9848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956" y="5231588"/>
            <a:ext cx="2648867" cy="709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40530" y="3531539"/>
            <a:ext cx="1828901" cy="1828901"/>
            <a:chOff x="10840530" y="3531539"/>
            <a:chExt cx="1828901" cy="1828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0530" y="3531539"/>
              <a:ext cx="1828901" cy="18289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3280" y="4998952"/>
            <a:ext cx="1291648" cy="722974"/>
            <a:chOff x="5903280" y="4998952"/>
            <a:chExt cx="1291648" cy="722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3280" y="4998952"/>
              <a:ext cx="1291648" cy="722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7179" y="4998952"/>
            <a:ext cx="1291648" cy="722974"/>
            <a:chOff x="11087179" y="4998952"/>
            <a:chExt cx="1291648" cy="7229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7179" y="4998952"/>
              <a:ext cx="1291648" cy="722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428" y="9203297"/>
            <a:ext cx="1759938" cy="464862"/>
            <a:chOff x="1640428" y="9203297"/>
            <a:chExt cx="1759938" cy="4648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0428" y="9203297"/>
              <a:ext cx="1759938" cy="464862"/>
              <a:chOff x="1640428" y="9203297"/>
              <a:chExt cx="1759938" cy="4648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0428" y="9203297"/>
                <a:ext cx="1759938" cy="46486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4406" y="9222517"/>
              <a:ext cx="1546269" cy="591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6940" y="2671145"/>
            <a:ext cx="3609524" cy="5975742"/>
            <a:chOff x="7296940" y="2671145"/>
            <a:chExt cx="3609524" cy="59757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2178" y="-316726"/>
              <a:ext cx="7219048" cy="1195148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6940" y="2671145"/>
              <a:ext cx="3609524" cy="5975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85444" y="3138279"/>
            <a:ext cx="2432517" cy="2432517"/>
            <a:chOff x="7885444" y="3138279"/>
            <a:chExt cx="2432517" cy="24325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5444" y="3138279"/>
              <a:ext cx="2432517" cy="2432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05035" y="3057871"/>
            <a:ext cx="2593334" cy="2593334"/>
            <a:chOff x="7805035" y="3057871"/>
            <a:chExt cx="2593334" cy="25933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5035" y="3057871"/>
              <a:ext cx="2593334" cy="259333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2362" y="6775086"/>
            <a:ext cx="3572981" cy="12917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5073" y="5662032"/>
            <a:ext cx="2367249" cy="10333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61888" y="2671145"/>
            <a:ext cx="3609524" cy="5975742"/>
            <a:chOff x="2161888" y="2671145"/>
            <a:chExt cx="3609524" cy="59757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27" y="-316726"/>
              <a:ext cx="7219048" cy="119514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1888" y="2671145"/>
              <a:ext cx="3609524" cy="59757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50392" y="3138279"/>
            <a:ext cx="2432517" cy="2432517"/>
            <a:chOff x="2750392" y="3138279"/>
            <a:chExt cx="2432517" cy="24325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0392" y="3138279"/>
              <a:ext cx="2432517" cy="2432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4226" y="3531539"/>
            <a:ext cx="1684849" cy="1684849"/>
            <a:chOff x="3124226" y="3531539"/>
            <a:chExt cx="1684849" cy="16848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4226" y="3531539"/>
              <a:ext cx="1684849" cy="16848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3268" y="6582097"/>
            <a:ext cx="4046661" cy="17592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6454" y="5662032"/>
            <a:ext cx="2350820" cy="10333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444760" y="2693123"/>
            <a:ext cx="3609524" cy="5953764"/>
            <a:chOff x="12444760" y="2693123"/>
            <a:chExt cx="3609524" cy="59537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9998" y="-283759"/>
              <a:ext cx="7219048" cy="1190752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44760" y="2693123"/>
              <a:ext cx="3609524" cy="59537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33264" y="3160257"/>
            <a:ext cx="2432517" cy="2432517"/>
            <a:chOff x="13033264" y="3160257"/>
            <a:chExt cx="2432517" cy="24325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33264" y="3160257"/>
              <a:ext cx="2432517" cy="243251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81362" y="6765562"/>
            <a:ext cx="3960848" cy="129173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72883" y="5684013"/>
            <a:ext cx="2367249" cy="10333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8250" y="497662"/>
            <a:ext cx="4568306" cy="12760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703687" y="3332283"/>
            <a:ext cx="1091670" cy="2028156"/>
            <a:chOff x="13703687" y="3332283"/>
            <a:chExt cx="1091670" cy="202815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03687" y="3332283"/>
              <a:ext cx="1091670" cy="20281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1905" y="2539276"/>
            <a:ext cx="11254133" cy="1660724"/>
            <a:chOff x="5961905" y="2539276"/>
            <a:chExt cx="11254133" cy="1660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38" y="1708915"/>
              <a:ext cx="22508267" cy="33214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2539276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3891452"/>
            <a:ext cx="3455191" cy="3455191"/>
            <a:chOff x="1069676" y="3891452"/>
            <a:chExt cx="3455191" cy="34551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920" y="2163856"/>
              <a:ext cx="6910383" cy="69103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676" y="3891452"/>
              <a:ext cx="3455191" cy="34551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13906" y="2883544"/>
            <a:ext cx="7855661" cy="10499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82111" y="2963546"/>
            <a:ext cx="1694080" cy="464862"/>
            <a:chOff x="6382111" y="2963546"/>
            <a:chExt cx="1694080" cy="4648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82111" y="2963546"/>
              <a:ext cx="1694080" cy="464862"/>
              <a:chOff x="6382111" y="2963546"/>
              <a:chExt cx="1694080" cy="4648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82111" y="2963546"/>
                <a:ext cx="1694080" cy="46486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783" y="2931821"/>
              <a:ext cx="1650021" cy="6080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678" y="5644993"/>
            <a:ext cx="2759363" cy="14659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1905" y="4826781"/>
            <a:ext cx="11254133" cy="1660724"/>
            <a:chOff x="5961905" y="4826781"/>
            <a:chExt cx="11254133" cy="16607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4838" y="3996419"/>
              <a:ext cx="22508267" cy="332144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1905" y="4826781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2111" y="5251050"/>
            <a:ext cx="1694080" cy="464862"/>
            <a:chOff x="6382111" y="5251050"/>
            <a:chExt cx="1694080" cy="4648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82111" y="5251050"/>
              <a:ext cx="1694080" cy="464862"/>
              <a:chOff x="6382111" y="5251050"/>
              <a:chExt cx="1694080" cy="46486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82111" y="5251050"/>
                <a:ext cx="1694080" cy="46486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0926" y="5219326"/>
              <a:ext cx="1673211" cy="608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61905" y="7108548"/>
            <a:ext cx="11254133" cy="1660724"/>
            <a:chOff x="5961905" y="7108548"/>
            <a:chExt cx="11254133" cy="16607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838" y="6278186"/>
              <a:ext cx="22508267" cy="332144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1905" y="7108548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82111" y="7532817"/>
            <a:ext cx="1694080" cy="464862"/>
            <a:chOff x="6382111" y="7532817"/>
            <a:chExt cx="1694080" cy="4648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382111" y="7532817"/>
              <a:ext cx="1694080" cy="464862"/>
              <a:chOff x="6382111" y="7532817"/>
              <a:chExt cx="1694080" cy="4648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382111" y="7532817"/>
                <a:ext cx="1694080" cy="46486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9497" y="7501097"/>
              <a:ext cx="1920830" cy="6080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24615" y="5616667"/>
            <a:ext cx="1437542" cy="42857"/>
            <a:chOff x="4524615" y="5616667"/>
            <a:chExt cx="1437542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4524615" y="5616667"/>
              <a:ext cx="1437542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85310" y="3906248"/>
            <a:ext cx="2134142" cy="42857"/>
            <a:chOff x="3985310" y="3906248"/>
            <a:chExt cx="2134142" cy="428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920000">
              <a:off x="3985310" y="3906248"/>
              <a:ext cx="2134142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66473" y="7324217"/>
            <a:ext cx="2171816" cy="42857"/>
            <a:chOff x="3966473" y="7324217"/>
            <a:chExt cx="2171816" cy="428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980000">
              <a:off x="3966473" y="7324217"/>
              <a:ext cx="2171816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50977" y="4502126"/>
            <a:ext cx="1397351" cy="1152683"/>
            <a:chOff x="2050977" y="4502126"/>
            <a:chExt cx="1397351" cy="115268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50977" y="4502126"/>
              <a:ext cx="1397351" cy="115268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04382" y="5173582"/>
            <a:ext cx="8132813" cy="106654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28659" y="7470582"/>
            <a:ext cx="6139365" cy="14347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8250" y="499281"/>
            <a:ext cx="3234724" cy="128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2674" y="6937082"/>
            <a:ext cx="1317957" cy="279581"/>
            <a:chOff x="4922674" y="6937082"/>
            <a:chExt cx="1317957" cy="279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00000">
              <a:off x="4922674" y="6937082"/>
              <a:ext cx="1317957" cy="279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8045" y="5618541"/>
            <a:ext cx="1319596" cy="279581"/>
            <a:chOff x="4948045" y="5618541"/>
            <a:chExt cx="1319596" cy="279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640000">
              <a:off x="4948045" y="5618541"/>
              <a:ext cx="1319596" cy="279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1313" y="7295377"/>
            <a:ext cx="1424046" cy="279581"/>
            <a:chOff x="2261313" y="7295377"/>
            <a:chExt cx="1424046" cy="2795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640000">
              <a:off x="2261313" y="7295377"/>
              <a:ext cx="1424046" cy="279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4265" y="5371500"/>
            <a:ext cx="1409101" cy="279581"/>
            <a:chOff x="2184265" y="5371500"/>
            <a:chExt cx="1409101" cy="2795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00000">
              <a:off x="2184265" y="5371500"/>
              <a:ext cx="1409101" cy="279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676" y="1988433"/>
            <a:ext cx="5339774" cy="1037502"/>
            <a:chOff x="1069676" y="1988433"/>
            <a:chExt cx="5339774" cy="10375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676" y="1988433"/>
              <a:ext cx="5339774" cy="10375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034" y="4435515"/>
            <a:ext cx="2066756" cy="1743685"/>
            <a:chOff x="893034" y="4435515"/>
            <a:chExt cx="2066756" cy="17436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34" y="4435515"/>
              <a:ext cx="2066756" cy="1743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404" y="6399988"/>
            <a:ext cx="2066756" cy="1743685"/>
            <a:chOff x="921404" y="6399988"/>
            <a:chExt cx="2066756" cy="17436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404" y="6399988"/>
              <a:ext cx="2066756" cy="1743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38436" y="5806352"/>
            <a:ext cx="2066756" cy="1187273"/>
            <a:chOff x="3438436" y="5806352"/>
            <a:chExt cx="2066756" cy="11872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8436" y="5806352"/>
              <a:ext cx="2066756" cy="11872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250" y="499281"/>
            <a:ext cx="10863133" cy="128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43302" y="1992717"/>
            <a:ext cx="7277664" cy="13470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423" y="4742552"/>
            <a:ext cx="2238356" cy="12470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340" y="6709574"/>
            <a:ext cx="2199737" cy="12470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0875" y="5840637"/>
            <a:ext cx="2437594" cy="1253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92859" y="4435515"/>
            <a:ext cx="2066756" cy="1743685"/>
            <a:chOff x="6092859" y="4435515"/>
            <a:chExt cx="2066756" cy="17436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2859" y="4435515"/>
              <a:ext cx="2066756" cy="1743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2859" y="6584388"/>
            <a:ext cx="2066756" cy="1743685"/>
            <a:chOff x="6092859" y="6584388"/>
            <a:chExt cx="2066756" cy="17436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2859" y="6584388"/>
              <a:ext cx="2066756" cy="1743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29494" y="4435515"/>
            <a:ext cx="2066756" cy="1743685"/>
            <a:chOff x="8729494" y="4435515"/>
            <a:chExt cx="2066756" cy="17436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9494" y="4435515"/>
              <a:ext cx="2066756" cy="1743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9615" y="5225668"/>
            <a:ext cx="546094" cy="205040"/>
            <a:chOff x="8159615" y="5225668"/>
            <a:chExt cx="546094" cy="205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59615" y="5225668"/>
              <a:ext cx="546094" cy="2050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67056" y="138977"/>
            <a:ext cx="9613013" cy="125677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06921" y="4569136"/>
            <a:ext cx="2434508" cy="16536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12051" y="6633403"/>
            <a:ext cx="2437993" cy="18375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86071" y="3889271"/>
            <a:ext cx="947077" cy="8130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78809" y="6038143"/>
            <a:ext cx="947077" cy="8130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62463" y="4547653"/>
            <a:ext cx="2303345" cy="17803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87644" y="2391771"/>
            <a:ext cx="3193213" cy="995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988433"/>
            <a:ext cx="5339774" cy="1037502"/>
            <a:chOff x="1069676" y="1988433"/>
            <a:chExt cx="5339774" cy="103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76" y="1988433"/>
              <a:ext cx="5339774" cy="103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250" y="499281"/>
            <a:ext cx="10863133" cy="128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5711" y="1985936"/>
            <a:ext cx="7129540" cy="1357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1874" y="6015675"/>
            <a:ext cx="3279198" cy="3279198"/>
            <a:chOff x="2871874" y="6015675"/>
            <a:chExt cx="3279198" cy="32791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1874" y="6015675"/>
              <a:ext cx="3279198" cy="32791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3480" y="6777765"/>
            <a:ext cx="5262958" cy="28980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57017" y="6015675"/>
            <a:ext cx="3279198" cy="3279198"/>
            <a:chOff x="11557017" y="6015675"/>
            <a:chExt cx="3279198" cy="3279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7017" y="6015675"/>
              <a:ext cx="3279198" cy="32791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123" y="5914085"/>
            <a:ext cx="4099154" cy="30977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9676" y="3517104"/>
            <a:ext cx="10735928" cy="1625754"/>
            <a:chOff x="1069676" y="3517104"/>
            <a:chExt cx="10735928" cy="16257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9676" y="3517104"/>
              <a:ext cx="586231" cy="631325"/>
              <a:chOff x="1069676" y="3517104"/>
              <a:chExt cx="586231" cy="6313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9676" y="3517104"/>
                <a:ext cx="586231" cy="63132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9291" y="3580574"/>
              <a:ext cx="3823379" cy="94996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69676" y="4511532"/>
              <a:ext cx="586231" cy="631325"/>
              <a:chOff x="1069676" y="4511532"/>
              <a:chExt cx="586231" cy="63132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9676" y="4511532"/>
                <a:ext cx="586231" cy="63132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8566" y="4436626"/>
              <a:ext cx="6435236" cy="949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71390" y="6015675"/>
            <a:ext cx="3279198" cy="3279198"/>
            <a:chOff x="7371390" y="6015675"/>
            <a:chExt cx="3279198" cy="3279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71390" y="6015675"/>
              <a:ext cx="3279198" cy="3279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78190" y="6993904"/>
            <a:ext cx="3650516" cy="15559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2023-12-14T19:45:13Z</dcterms:created>
  <dcterms:modified xsi:type="dcterms:W3CDTF">2023-12-14T19:45:13Z</dcterms:modified>
</cp:coreProperties>
</file>